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6981" y="4697704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04428" y="3926819"/>
            <a:ext cx="35894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Бакиров </a:t>
            </a:r>
            <a:r>
              <a:rPr lang="ru-RU" sz="54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Руфат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125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изобразительного искусства и художественно-прикладного творчества «ЮНЫЕ  ДАРОВАНИЯ»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18866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054513" y="1881698"/>
            <a:ext cx="13901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4355379" y="556444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43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17</cp:revision>
  <dcterms:created xsi:type="dcterms:W3CDTF">2018-06-05T10:44:50Z</dcterms:created>
  <dcterms:modified xsi:type="dcterms:W3CDTF">2018-06-06T13:09:04Z</dcterms:modified>
</cp:coreProperties>
</file>